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1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3BEADF-8D83-46F5-8AEA-D01D5E2C26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0D0F84-0C13-4BC5-BE5C-0517412B7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BEADF-8D83-46F5-8AEA-D01D5E2C26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D0F84-0C13-4BC5-BE5C-0517412B7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BEADF-8D83-46F5-8AEA-D01D5E2C26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D0F84-0C13-4BC5-BE5C-0517412B7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BEADF-8D83-46F5-8AEA-D01D5E2C26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D0F84-0C13-4BC5-BE5C-0517412B77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BEADF-8D83-46F5-8AEA-D01D5E2C26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D0F84-0C13-4BC5-BE5C-0517412B77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BEADF-8D83-46F5-8AEA-D01D5E2C26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D0F84-0C13-4BC5-BE5C-0517412B7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BEADF-8D83-46F5-8AEA-D01D5E2C26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D0F84-0C13-4BC5-BE5C-0517412B7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BEADF-8D83-46F5-8AEA-D01D5E2C26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D0F84-0C13-4BC5-BE5C-0517412B775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BEADF-8D83-46F5-8AEA-D01D5E2C26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D0F84-0C13-4BC5-BE5C-0517412B7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3BEADF-8D83-46F5-8AEA-D01D5E2C26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D0F84-0C13-4BC5-BE5C-0517412B7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3BEADF-8D83-46F5-8AEA-D01D5E2C26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0D0F84-0C13-4BC5-BE5C-0517412B775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3BEADF-8D83-46F5-8AEA-D01D5E2C26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0D0F84-0C13-4BC5-BE5C-0517412B7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5350" y="3352800"/>
            <a:ext cx="4133850" cy="2971800"/>
          </a:xfrm>
        </p:spPr>
        <p:txBody>
          <a:bodyPr>
            <a:normAutofit/>
          </a:bodyPr>
          <a:lstStyle/>
          <a:p>
            <a:pPr algn="l"/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81000"/>
            <a:ext cx="1295401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81000"/>
            <a:ext cx="1885950" cy="137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742950" y="3352800"/>
            <a:ext cx="3524250" cy="3276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dirty="0" smtClean="0"/>
              <a:t> </a:t>
            </a:r>
          </a:p>
          <a:p>
            <a:r>
              <a:rPr lang="en-US" sz="1200" dirty="0" smtClean="0"/>
              <a:t>Program </a:t>
            </a:r>
            <a:r>
              <a:rPr lang="en-US" sz="1200" dirty="0" err="1" smtClean="0"/>
              <a:t>Kegiatan</a:t>
            </a:r>
            <a:r>
              <a:rPr lang="en-US" sz="1200" dirty="0" smtClean="0"/>
              <a:t> yang </a:t>
            </a:r>
            <a:r>
              <a:rPr lang="en-US" sz="1200" dirty="0" err="1" smtClean="0"/>
              <a:t>dilaksanakan</a:t>
            </a:r>
            <a:r>
              <a:rPr lang="en-US" sz="1200" dirty="0" smtClean="0"/>
              <a:t> </a:t>
            </a:r>
            <a:r>
              <a:rPr lang="en-US" sz="1200" dirty="0" err="1" smtClean="0"/>
              <a:t>Pemerintahan</a:t>
            </a:r>
            <a:r>
              <a:rPr lang="en-US" sz="1200" dirty="0" smtClean="0"/>
              <a:t> </a:t>
            </a:r>
            <a:r>
              <a:rPr lang="en-US" sz="1200" dirty="0" err="1" smtClean="0"/>
              <a:t>Kabupaten</a:t>
            </a:r>
            <a:r>
              <a:rPr lang="en-US" sz="1200" dirty="0" smtClean="0"/>
              <a:t> Lampung Selatan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dirty="0" err="1" smtClean="0"/>
              <a:t>Upaya</a:t>
            </a:r>
            <a:r>
              <a:rPr lang="en-US" sz="1200" dirty="0" smtClean="0"/>
              <a:t> </a:t>
            </a:r>
            <a:r>
              <a:rPr lang="en-US" sz="1200" dirty="0" err="1" smtClean="0"/>
              <a:t>Peningkatan</a:t>
            </a:r>
            <a:r>
              <a:rPr lang="en-US" sz="1200" dirty="0" smtClean="0"/>
              <a:t> </a:t>
            </a:r>
            <a:r>
              <a:rPr lang="en-US" sz="1200" dirty="0" err="1" smtClean="0"/>
              <a:t>Potensi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peran</a:t>
            </a:r>
            <a:r>
              <a:rPr lang="en-US" sz="1200" dirty="0" smtClean="0"/>
              <a:t> </a:t>
            </a:r>
            <a:r>
              <a:rPr lang="en-US" sz="1200" dirty="0" err="1" smtClean="0"/>
              <a:t>aktif</a:t>
            </a:r>
            <a:r>
              <a:rPr lang="en-US" sz="1200" dirty="0" smtClean="0"/>
              <a:t> </a:t>
            </a:r>
            <a:r>
              <a:rPr lang="en-US" sz="1200" dirty="0" err="1" smtClean="0"/>
              <a:t>pemuda</a:t>
            </a:r>
            <a:r>
              <a:rPr lang="en-US" sz="1200" dirty="0" smtClean="0"/>
              <a:t> </a:t>
            </a:r>
            <a:r>
              <a:rPr lang="en-US" sz="1200" dirty="0" err="1" smtClean="0"/>
              <a:t>adalah</a:t>
            </a:r>
            <a:r>
              <a:rPr lang="en-US" sz="1200" dirty="0" smtClean="0"/>
              <a:t> </a:t>
            </a:r>
            <a:r>
              <a:rPr lang="en-US" sz="1200" dirty="0" err="1" smtClean="0"/>
              <a:t>Melalui</a:t>
            </a:r>
            <a:r>
              <a:rPr lang="en-US" sz="1200" dirty="0" smtClean="0"/>
              <a:t> </a:t>
            </a:r>
            <a:r>
              <a:rPr lang="en-US" sz="1200" dirty="0" err="1" smtClean="0"/>
              <a:t>kegiatan</a:t>
            </a:r>
            <a:r>
              <a:rPr lang="en-US" sz="1200" dirty="0" smtClean="0"/>
              <a:t> </a:t>
            </a:r>
            <a:r>
              <a:rPr lang="en-US" sz="1200" dirty="0" err="1" smtClean="0"/>
              <a:t>Seleksi</a:t>
            </a:r>
            <a:r>
              <a:rPr lang="en-US" sz="1200" dirty="0" smtClean="0"/>
              <a:t> </a:t>
            </a:r>
            <a:r>
              <a:rPr lang="en-US" sz="1200" dirty="0" err="1" smtClean="0"/>
              <a:t>Pendidikan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Pelatihan</a:t>
            </a:r>
            <a:r>
              <a:rPr lang="en-US" sz="1200" dirty="0" smtClean="0"/>
              <a:t> </a:t>
            </a:r>
            <a:r>
              <a:rPr lang="en-US" sz="1200" dirty="0" err="1" smtClean="0"/>
              <a:t>Pasukan</a:t>
            </a:r>
            <a:r>
              <a:rPr lang="en-US" sz="1200" dirty="0" smtClean="0"/>
              <a:t> </a:t>
            </a:r>
            <a:r>
              <a:rPr lang="en-US" sz="1200" dirty="0" err="1" smtClean="0"/>
              <a:t>Pengibar</a:t>
            </a:r>
            <a:r>
              <a:rPr lang="en-US" sz="1200" dirty="0" smtClean="0"/>
              <a:t> </a:t>
            </a:r>
            <a:r>
              <a:rPr lang="en-US" sz="1200" dirty="0" err="1" smtClean="0"/>
              <a:t>bendera</a:t>
            </a:r>
            <a:r>
              <a:rPr lang="en-US" sz="1200" dirty="0" smtClean="0"/>
              <a:t> </a:t>
            </a:r>
            <a:r>
              <a:rPr lang="en-US" sz="1200" dirty="0" err="1" smtClean="0"/>
              <a:t>Pusaka</a:t>
            </a:r>
            <a:r>
              <a:rPr lang="en-US" sz="1200" dirty="0" smtClean="0"/>
              <a:t>. agar </a:t>
            </a:r>
            <a:r>
              <a:rPr lang="en-US" sz="1200" dirty="0" err="1" smtClean="0"/>
              <a:t>Terciptanya</a:t>
            </a:r>
            <a:r>
              <a:rPr lang="en-US" sz="1200" dirty="0" smtClean="0"/>
              <a:t> </a:t>
            </a:r>
            <a:r>
              <a:rPr lang="en-US" sz="1200" dirty="0" err="1" smtClean="0"/>
              <a:t>Generasi</a:t>
            </a:r>
            <a:r>
              <a:rPr lang="en-US" sz="1200" dirty="0" smtClean="0"/>
              <a:t> yang </a:t>
            </a:r>
            <a:r>
              <a:rPr lang="en-US" sz="1200" dirty="0" err="1" smtClean="0"/>
              <a:t>Menanamkan</a:t>
            </a:r>
            <a:r>
              <a:rPr lang="en-US" sz="1200" dirty="0" smtClean="0"/>
              <a:t> </a:t>
            </a:r>
            <a:r>
              <a:rPr lang="en-US" sz="1200" dirty="0" err="1" smtClean="0"/>
              <a:t>nilai</a:t>
            </a:r>
            <a:r>
              <a:rPr lang="en-US" sz="1200" dirty="0" smtClean="0"/>
              <a:t> –</a:t>
            </a:r>
            <a:r>
              <a:rPr lang="en-US" sz="1200" dirty="0" err="1" smtClean="0"/>
              <a:t>nilai</a:t>
            </a:r>
            <a:r>
              <a:rPr lang="en-US" sz="1200" dirty="0" smtClean="0"/>
              <a:t> </a:t>
            </a:r>
            <a:r>
              <a:rPr lang="en-US" sz="1200" dirty="0" err="1" smtClean="0"/>
              <a:t>kebangsaan</a:t>
            </a:r>
            <a:r>
              <a:rPr lang="en-US" sz="1200" dirty="0" smtClean="0"/>
              <a:t> </a:t>
            </a:r>
            <a:r>
              <a:rPr lang="en-US" sz="1200" dirty="0" err="1" smtClean="0"/>
              <a:t>serta</a:t>
            </a:r>
            <a:r>
              <a:rPr lang="en-US" sz="1200" dirty="0" smtClean="0"/>
              <a:t> </a:t>
            </a:r>
            <a:r>
              <a:rPr lang="en-US" sz="1200" dirty="0" err="1" smtClean="0"/>
              <a:t>penguatan</a:t>
            </a:r>
            <a:r>
              <a:rPr lang="en-US" sz="1200" dirty="0" smtClean="0"/>
              <a:t> </a:t>
            </a:r>
            <a:r>
              <a:rPr lang="en-US" sz="1200" dirty="0" err="1" smtClean="0"/>
              <a:t>aspek</a:t>
            </a:r>
            <a:r>
              <a:rPr lang="en-US" sz="1200" dirty="0" smtClean="0"/>
              <a:t> mental </a:t>
            </a:r>
            <a:r>
              <a:rPr lang="en-US" sz="1200" dirty="0" err="1" smtClean="0"/>
              <a:t>Displin,Nasionalisme</a:t>
            </a:r>
            <a:r>
              <a:rPr lang="en-US" sz="1200" dirty="0" smtClean="0"/>
              <a:t>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dirty="0" err="1" smtClean="0"/>
              <a:t>jiwa</a:t>
            </a:r>
            <a:r>
              <a:rPr lang="en-US" sz="1200" dirty="0" smtClean="0"/>
              <a:t> </a:t>
            </a:r>
            <a:r>
              <a:rPr lang="en-US" sz="1200" dirty="0" err="1" smtClean="0"/>
              <a:t>kepemimpinan</a:t>
            </a:r>
            <a:r>
              <a:rPr lang="en-US" sz="1200" dirty="0" smtClean="0"/>
              <a:t> </a:t>
            </a:r>
            <a:r>
              <a:rPr lang="en-US" sz="1200" dirty="0" err="1" smtClean="0"/>
              <a:t>penuh</a:t>
            </a:r>
            <a:r>
              <a:rPr lang="en-US" sz="1200" dirty="0" smtClean="0"/>
              <a:t> </a:t>
            </a:r>
            <a:r>
              <a:rPr lang="en-US" sz="1200" dirty="0" err="1" smtClean="0"/>
              <a:t>tangguh</a:t>
            </a:r>
            <a:r>
              <a:rPr lang="en-US" sz="1200" dirty="0" smtClean="0"/>
              <a:t> </a:t>
            </a:r>
            <a:r>
              <a:rPr lang="en-US" sz="1200" dirty="0" err="1" smtClean="0"/>
              <a:t>Jawab</a:t>
            </a:r>
            <a:r>
              <a:rPr lang="en-US" sz="1200" dirty="0" smtClean="0"/>
              <a:t> </a:t>
            </a:r>
            <a:r>
              <a:rPr lang="en-US" sz="1200" dirty="0" err="1" smtClean="0"/>
              <a:t>kehidupan</a:t>
            </a:r>
            <a:r>
              <a:rPr lang="en-US" sz="1200" dirty="0" smtClean="0"/>
              <a:t> </a:t>
            </a:r>
            <a:r>
              <a:rPr lang="en-US" sz="1200" dirty="0" err="1" smtClean="0"/>
              <a:t>bernegara</a:t>
            </a:r>
            <a:r>
              <a:rPr lang="en-US" sz="1200" dirty="0" smtClean="0"/>
              <a:t> .</a:t>
            </a:r>
          </a:p>
          <a:p>
            <a:endParaRPr lang="en-US" sz="1200" dirty="0" smtClean="0"/>
          </a:p>
          <a:p>
            <a:r>
              <a:rPr lang="en-US" sz="1200" dirty="0" smtClean="0"/>
              <a:t>#</a:t>
            </a:r>
            <a:r>
              <a:rPr lang="en-US" sz="1200" dirty="0" err="1" smtClean="0"/>
              <a:t>Dispora</a:t>
            </a:r>
            <a:r>
              <a:rPr lang="en-US" sz="1200" dirty="0" smtClean="0"/>
              <a:t> LS#</a:t>
            </a:r>
          </a:p>
          <a:p>
            <a:r>
              <a:rPr lang="en-US" sz="1200" dirty="0" smtClean="0"/>
              <a:t># </a:t>
            </a:r>
            <a:r>
              <a:rPr lang="en-US" sz="1200" dirty="0" err="1" smtClean="0"/>
              <a:t>Monev</a:t>
            </a:r>
            <a:r>
              <a:rPr lang="en-US" sz="1200" dirty="0" smtClean="0"/>
              <a:t> </a:t>
            </a:r>
            <a:r>
              <a:rPr lang="en-US" sz="1200" dirty="0" err="1" smtClean="0"/>
              <a:t>Sipatan</a:t>
            </a:r>
            <a:r>
              <a:rPr lang="en-US" sz="1200" dirty="0" smtClean="0"/>
              <a:t>#</a:t>
            </a:r>
          </a:p>
          <a:p>
            <a:endParaRPr lang="en-US" sz="1200" dirty="0" smtClean="0"/>
          </a:p>
        </p:txBody>
      </p:sp>
      <p:sp>
        <p:nvSpPr>
          <p:cNvPr id="7" name="Flowchart: Punched Tape 6"/>
          <p:cNvSpPr/>
          <p:nvPr/>
        </p:nvSpPr>
        <p:spPr>
          <a:xfrm>
            <a:off x="1905000" y="1752599"/>
            <a:ext cx="5943600" cy="1219201"/>
          </a:xfrm>
          <a:prstGeom prst="flowChartPunchedTap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MONEV SIPATAN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Monitoring Dan </a:t>
            </a:r>
            <a:r>
              <a:rPr lang="en-US" sz="1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Evaluasi</a:t>
            </a:r>
            <a:r>
              <a:rPr 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seleksi</a:t>
            </a:r>
            <a:r>
              <a:rPr 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Paskibraka</a:t>
            </a:r>
            <a:r>
              <a:rPr 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Tingkat </a:t>
            </a:r>
            <a:r>
              <a:rPr lang="en-US" sz="1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Kecamatan</a:t>
            </a:r>
            <a:r>
              <a:rPr 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3418113"/>
            <a:ext cx="2076450" cy="157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418113"/>
            <a:ext cx="1981201" cy="157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4991101"/>
            <a:ext cx="2076450" cy="1249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000997"/>
            <a:ext cx="1981201" cy="1222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773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</TotalTime>
  <Words>71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11</cp:revision>
  <dcterms:created xsi:type="dcterms:W3CDTF">2024-07-09T01:40:47Z</dcterms:created>
  <dcterms:modified xsi:type="dcterms:W3CDTF">2024-07-22T03:28:17Z</dcterms:modified>
</cp:coreProperties>
</file>